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57852-8A03-4617-A764-8D801D460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717549-3F14-48DB-BAC3-278DB89A9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390AE0B-E456-4931-A4B6-8532FC8C5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0" y="274779"/>
            <a:ext cx="1424661" cy="30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2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1C10-D513-4AD6-B4FC-F905FF48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80B8A0-DE2F-4A0C-9B8E-5C747BE48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3DD20B-B562-48C8-BF94-F94761E74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D78567-5EAE-4A82-9863-18AB9FB14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F35FB5-22C3-4A46-966C-32801ABD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02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E33C78E-E97D-454B-8FE7-1DDB47499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9C3F22-344A-4BEA-86F2-05D22B446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9D32D9-10A3-461E-A481-7D0E9995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AE0F15-77A0-4161-897B-79986B27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875ACC-0E4F-41A8-A41B-4EDEC588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F169E-83FF-4F83-A794-56EF4AAE9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D3BD84-49D1-4428-8E5D-81C4516AA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08FDA5-0462-411E-8920-2DBD17B2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7F45D-C66E-4180-9C69-D34422A0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A9FAD5-0C68-4BC2-915F-F9F96D69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91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1AF2B-848C-4094-A4C5-7D5C3B529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56AD969-64D3-4253-BF88-A4DA5B3D8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246B90-C379-4B06-BDF8-42E53D16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DF25FD-F496-454B-AB72-7DE5CA78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50E2A-BB2A-4AA9-B558-35BE3021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9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028661-6F22-4915-8A23-0DC365B7A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12BF57-49FD-4EF4-91DE-362662419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6995C3-1CE0-4FA3-8FF6-4EF83DBF9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E8C6DE8-F746-4E73-87CA-479AAF337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CBC4F8-5433-4F98-A421-72FBCC53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AC3A41-3DCC-44F7-841A-4A06364D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86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3A638-7AD3-4CFD-B73B-90533AAC6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D3A189-288B-4CB0-AAB9-BF9064346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F0CCCA-1081-4B79-BFC2-8FBED3D69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2297BD-57F9-4C6B-9D19-C934394B4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EA452F1-79A7-44CA-81FC-B40EF84D4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3236E4-6C1B-4F2F-9CD2-82415762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F6F8636-3EA8-44EA-8ED1-DC045330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BB273A6-F7AA-4A39-9C1F-B63EDC80F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74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28E58-50EE-4DF7-BC43-37996B93A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8001E64-D395-4386-B11E-F1BE35F7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5FDEAA-9637-447A-B0A2-65635FBB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040C2EC-0078-496E-A81E-14B73B5AB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17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C894E9E-3984-47D6-A771-DF9822A1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0487C2-B91E-4BB1-B1BC-9D91291A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2276146-FBC2-4239-B6F7-EAB9C2B4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58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2F6245-BB86-4C6D-98F2-314F69CA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5F3A9E-B133-40E6-860D-1C9908EA1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BFDAA8-CF38-44A2-B821-DB3C4DD29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0410D3-1941-4A36-9BDF-8E89F812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718BB6-2F95-4825-849A-42CE144E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7EAADD-6979-4049-B3C3-DAEB16C17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54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7995C0-03DF-4A22-8E64-A694F8011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D25E78E-2B18-4962-8655-373BF54B9E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C7F126-E52F-4F90-B027-7D75435D3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F8D052-F41F-4E21-BA60-BC54DF66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5F202C6-7857-4479-8622-E349B442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F8C164-7CFB-4A3E-85B5-2FD1CD38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50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907AFB-23B2-4B09-9332-0081566C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8EDDDA-509A-40A6-801A-834423E37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F1665D-B67F-462C-BFD6-59EF08CA5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65D04-6838-4EA5-928B-1899A9EB7568}" type="datetimeFigureOut">
              <a:rPr lang="de-DE" smtClean="0"/>
              <a:t>17.11.2021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A89E34-EB69-4F53-9955-ADE890642B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EF56E7-DEF3-4DF5-AAD9-4F2F0E46E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E905A-8B09-45AE-81F6-4995D6B0A13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6098627D-32AA-47A8-B648-76CAA29BBC6A}"/>
              </a:ext>
            </a:extLst>
          </p:cNvPr>
          <p:cNvSpPr txBox="1">
            <a:spLocks/>
          </p:cNvSpPr>
          <p:nvPr userDrawn="1"/>
        </p:nvSpPr>
        <p:spPr>
          <a:xfrm>
            <a:off x="0" y="6640601"/>
            <a:ext cx="41148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/>
              <a:t>Für euch frei nutzbar unter der Creative Commons License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BF44810C-D806-4AE5-BB61-DA3DB2523F20}"/>
              </a:ext>
            </a:extLst>
          </p:cNvPr>
          <p:cNvSpPr txBox="1">
            <a:spLocks/>
          </p:cNvSpPr>
          <p:nvPr userDrawn="1"/>
        </p:nvSpPr>
        <p:spPr>
          <a:xfrm>
            <a:off x="11142617" y="6640601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00" dirty="0"/>
              <a:t>Yellow-Boat.com</a:t>
            </a:r>
          </a:p>
        </p:txBody>
      </p:sp>
    </p:spTree>
    <p:extLst>
      <p:ext uri="{BB962C8B-B14F-4D97-AF65-F5344CB8AC3E}">
        <p14:creationId xmlns:p14="http://schemas.microsoft.com/office/powerpoint/2010/main" val="126154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ellbild anzeigen">
            <a:extLst>
              <a:ext uri="{FF2B5EF4-FFF2-40B4-BE49-F238E27FC236}">
                <a16:creationId xmlns:a16="http://schemas.microsoft.com/office/drawing/2014/main" id="{37FE9CE9-AD10-41CD-94A0-AED1B062C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697" y="1117227"/>
            <a:ext cx="2501368" cy="2845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5B5DE7-F789-4B43-98B5-ED103409E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2383" y="24650"/>
            <a:ext cx="3664373" cy="62832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de-DE" sz="2800" b="1" dirty="0">
                <a:latin typeface="+mn-lt"/>
              </a:rPr>
              <a:t>Back </a:t>
            </a:r>
            <a:r>
              <a:rPr lang="de-DE" sz="2800" b="1" dirty="0" err="1">
                <a:latin typeface="+mn-lt"/>
              </a:rPr>
              <a:t>to</a:t>
            </a:r>
            <a:r>
              <a:rPr lang="de-DE" sz="2800" b="1" dirty="0">
                <a:latin typeface="+mn-lt"/>
              </a:rPr>
              <a:t> Office Canvas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DBE0B78-52E4-4EDF-B4D6-CB67B87556F4}"/>
              </a:ext>
            </a:extLst>
          </p:cNvPr>
          <p:cNvSpPr txBox="1">
            <a:spLocks/>
          </p:cNvSpPr>
          <p:nvPr/>
        </p:nvSpPr>
        <p:spPr>
          <a:xfrm>
            <a:off x="6105525" y="136216"/>
            <a:ext cx="3334566" cy="464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dirty="0"/>
              <a:t>Team:</a:t>
            </a:r>
            <a:br>
              <a:rPr lang="de-DE" sz="1600" dirty="0"/>
            </a:br>
            <a:r>
              <a:rPr lang="de-DE" sz="1600" dirty="0"/>
              <a:t>	XYZ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B02E9EFD-2DB7-4BC1-8AD8-021BAA823959}"/>
              </a:ext>
            </a:extLst>
          </p:cNvPr>
          <p:cNvSpPr txBox="1">
            <a:spLocks/>
          </p:cNvSpPr>
          <p:nvPr/>
        </p:nvSpPr>
        <p:spPr>
          <a:xfrm>
            <a:off x="9583018" y="136216"/>
            <a:ext cx="2372783" cy="4646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1600" dirty="0"/>
              <a:t>Datum:</a:t>
            </a:r>
            <a:br>
              <a:rPr lang="de-DE" sz="1600" dirty="0"/>
            </a:br>
            <a:r>
              <a:rPr lang="de-DE" sz="1600" dirty="0"/>
              <a:t>	XX.XX</a:t>
            </a:r>
            <a:r>
              <a:rPr lang="de-DE" sz="1600"/>
              <a:t>.2022</a:t>
            </a:r>
            <a:endParaRPr lang="de-DE" sz="16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32C9EFC2-7BCE-4F0D-95EA-B246CEE63C7A}"/>
              </a:ext>
            </a:extLst>
          </p:cNvPr>
          <p:cNvCxnSpPr>
            <a:cxnSpLocks/>
          </p:cNvCxnSpPr>
          <p:nvPr/>
        </p:nvCxnSpPr>
        <p:spPr>
          <a:xfrm>
            <a:off x="6095999" y="723900"/>
            <a:ext cx="0" cy="59531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01F42E8C-A643-4B0D-8005-F2F12155E8D1}"/>
              </a:ext>
            </a:extLst>
          </p:cNvPr>
          <p:cNvCxnSpPr/>
          <p:nvPr/>
        </p:nvCxnSpPr>
        <p:spPr>
          <a:xfrm>
            <a:off x="237067" y="5324475"/>
            <a:ext cx="117178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CC13A6EB-21E8-4138-A4FC-530BD209287B}"/>
              </a:ext>
            </a:extLst>
          </p:cNvPr>
          <p:cNvSpPr txBox="1"/>
          <p:nvPr/>
        </p:nvSpPr>
        <p:spPr>
          <a:xfrm>
            <a:off x="263059" y="5367238"/>
            <a:ext cx="26741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10. Wie gestalten wir unseren Team-Bereich?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4CA8384-8554-4F4E-9E11-32EB00FA9E83}"/>
              </a:ext>
            </a:extLst>
          </p:cNvPr>
          <p:cNvSpPr txBox="1"/>
          <p:nvPr/>
        </p:nvSpPr>
        <p:spPr>
          <a:xfrm>
            <a:off x="6095998" y="5367238"/>
            <a:ext cx="101502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9. Team Events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8CAD990-69C9-4B2C-A23C-CC9DFD2A0CD0}"/>
              </a:ext>
            </a:extLst>
          </p:cNvPr>
          <p:cNvSpPr/>
          <p:nvPr/>
        </p:nvSpPr>
        <p:spPr>
          <a:xfrm>
            <a:off x="263058" y="5556194"/>
            <a:ext cx="56805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Welche Verbesserungen</a:t>
            </a:r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 wollen wir an unserem Arbeits-Bereich vornehmen/ausprobieren?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B7F9908-720C-4DAE-A359-5E298A314F5B}"/>
              </a:ext>
            </a:extLst>
          </p:cNvPr>
          <p:cNvSpPr/>
          <p:nvPr/>
        </p:nvSpPr>
        <p:spPr>
          <a:xfrm>
            <a:off x="6095998" y="5556194"/>
            <a:ext cx="56805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Welche Team Events wollen wir als nächstes planen?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7D7B225-DBF6-473B-BA98-C888CEADF34F}"/>
              </a:ext>
            </a:extLst>
          </p:cNvPr>
          <p:cNvCxnSpPr>
            <a:cxnSpLocks/>
          </p:cNvCxnSpPr>
          <p:nvPr/>
        </p:nvCxnSpPr>
        <p:spPr>
          <a:xfrm>
            <a:off x="9163050" y="723900"/>
            <a:ext cx="0" cy="3333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5C1A5F7C-D27B-4DEE-B17D-D43502D076CE}"/>
              </a:ext>
            </a:extLst>
          </p:cNvPr>
          <p:cNvSpPr txBox="1"/>
          <p:nvPr/>
        </p:nvSpPr>
        <p:spPr>
          <a:xfrm>
            <a:off x="6106993" y="723734"/>
            <a:ext cx="19527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7. Unsere (Home-) Office Regeln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3D5A295-7865-49D3-8F19-E3F862D8F1AF}"/>
              </a:ext>
            </a:extLst>
          </p:cNvPr>
          <p:cNvSpPr txBox="1"/>
          <p:nvPr/>
        </p:nvSpPr>
        <p:spPr>
          <a:xfrm>
            <a:off x="234799" y="723734"/>
            <a:ext cx="20697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4. Unsere Kommunikations-Kanäle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580C5966-723B-42A5-A4D8-043A9F710B1D}"/>
              </a:ext>
            </a:extLst>
          </p:cNvPr>
          <p:cNvSpPr/>
          <p:nvPr/>
        </p:nvSpPr>
        <p:spPr>
          <a:xfrm>
            <a:off x="221495" y="876604"/>
            <a:ext cx="27478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Welche Inhalte kommunizieren wir wo? (Bsp. Störung, Jokes, Stakeholder, andere Teams, Doku…)</a:t>
            </a:r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B9FE3879-E428-4096-81A7-A175E86F2E40}"/>
              </a:ext>
            </a:extLst>
          </p:cNvPr>
          <p:cNvCxnSpPr>
            <a:cxnSpLocks/>
          </p:cNvCxnSpPr>
          <p:nvPr/>
        </p:nvCxnSpPr>
        <p:spPr>
          <a:xfrm>
            <a:off x="3032990" y="4057650"/>
            <a:ext cx="89219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1D8DC538-AB0E-4D7A-AA23-44DE479C35D5}"/>
              </a:ext>
            </a:extLst>
          </p:cNvPr>
          <p:cNvSpPr txBox="1"/>
          <p:nvPr/>
        </p:nvSpPr>
        <p:spPr>
          <a:xfrm>
            <a:off x="9163050" y="723734"/>
            <a:ext cx="14029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6. Unsere Präsenztage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029CD713-23D3-45D8-945E-B5FB5859D913}"/>
              </a:ext>
            </a:extLst>
          </p:cNvPr>
          <p:cNvSpPr/>
          <p:nvPr/>
        </p:nvSpPr>
        <p:spPr>
          <a:xfrm>
            <a:off x="9128214" y="876604"/>
            <a:ext cx="29521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Zu welchen Anlässen kommen wir wieder ins Office?</a:t>
            </a:r>
            <a:endParaRPr lang="de-DE" sz="8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A127D831-223B-4BF0-9C40-62A9D80DB100}"/>
              </a:ext>
            </a:extLst>
          </p:cNvPr>
          <p:cNvCxnSpPr>
            <a:cxnSpLocks/>
          </p:cNvCxnSpPr>
          <p:nvPr/>
        </p:nvCxnSpPr>
        <p:spPr>
          <a:xfrm>
            <a:off x="10504235" y="1117227"/>
            <a:ext cx="0" cy="2910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hteck 38">
            <a:extLst>
              <a:ext uri="{FF2B5EF4-FFF2-40B4-BE49-F238E27FC236}">
                <a16:creationId xmlns:a16="http://schemas.microsoft.com/office/drawing/2014/main" id="{2DBAF789-1DBE-4271-9946-DFF2B6A71CF1}"/>
              </a:ext>
            </a:extLst>
          </p:cNvPr>
          <p:cNvSpPr/>
          <p:nvPr/>
        </p:nvSpPr>
        <p:spPr>
          <a:xfrm>
            <a:off x="9130241" y="1067119"/>
            <a:ext cx="7852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Anlass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06E164C4-565A-46EB-BDBF-DD2E0B3C0FD7}"/>
              </a:ext>
            </a:extLst>
          </p:cNvPr>
          <p:cNvSpPr/>
          <p:nvPr/>
        </p:nvSpPr>
        <p:spPr>
          <a:xfrm>
            <a:off x="10476760" y="1067119"/>
            <a:ext cx="7852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Wochentag</a:t>
            </a:r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B4482A77-1E25-46AD-A536-8CE881082D8E}"/>
              </a:ext>
            </a:extLst>
          </p:cNvPr>
          <p:cNvCxnSpPr/>
          <p:nvPr/>
        </p:nvCxnSpPr>
        <p:spPr>
          <a:xfrm>
            <a:off x="3028950" y="723900"/>
            <a:ext cx="0" cy="4600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7D584900-8DE5-4B6C-A66F-A4663A12EE89}"/>
              </a:ext>
            </a:extLst>
          </p:cNvPr>
          <p:cNvCxnSpPr>
            <a:cxnSpLocks/>
          </p:cNvCxnSpPr>
          <p:nvPr/>
        </p:nvCxnSpPr>
        <p:spPr>
          <a:xfrm>
            <a:off x="234799" y="2882926"/>
            <a:ext cx="27918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DE31AF67-BEDD-47E0-9EB1-FCF6DB4D67D3}"/>
              </a:ext>
            </a:extLst>
          </p:cNvPr>
          <p:cNvSpPr txBox="1"/>
          <p:nvPr/>
        </p:nvSpPr>
        <p:spPr>
          <a:xfrm>
            <a:off x="6106992" y="4079773"/>
            <a:ext cx="16033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8. Unsere Meeting Regeln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FC06622-5030-48B5-82AE-7907595A83F6}"/>
              </a:ext>
            </a:extLst>
          </p:cNvPr>
          <p:cNvSpPr txBox="1"/>
          <p:nvPr/>
        </p:nvSpPr>
        <p:spPr>
          <a:xfrm>
            <a:off x="234799" y="2987687"/>
            <a:ext cx="23743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/>
              <a:t>5. Unsere regelmäßigen Abhängigkeiten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345DEBF-ADCA-474E-A9B4-9A508A13B143}"/>
              </a:ext>
            </a:extLst>
          </p:cNvPr>
          <p:cNvSpPr/>
          <p:nvPr/>
        </p:nvSpPr>
        <p:spPr>
          <a:xfrm>
            <a:off x="234799" y="3164031"/>
            <a:ext cx="265358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Welche Teams oder Personen sollten wir häufiger sehen?</a:t>
            </a:r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620B0EEE-47B0-4047-BFA3-D00455B09493}"/>
              </a:ext>
            </a:extLst>
          </p:cNvPr>
          <p:cNvCxnSpPr>
            <a:cxnSpLocks/>
          </p:cNvCxnSpPr>
          <p:nvPr/>
        </p:nvCxnSpPr>
        <p:spPr>
          <a:xfrm>
            <a:off x="1925197" y="3586248"/>
            <a:ext cx="0" cy="17382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hteck 37">
            <a:extLst>
              <a:ext uri="{FF2B5EF4-FFF2-40B4-BE49-F238E27FC236}">
                <a16:creationId xmlns:a16="http://schemas.microsoft.com/office/drawing/2014/main" id="{7A248061-2A0A-48F4-963C-9682FCF166BA}"/>
              </a:ext>
            </a:extLst>
          </p:cNvPr>
          <p:cNvSpPr/>
          <p:nvPr/>
        </p:nvSpPr>
        <p:spPr>
          <a:xfrm>
            <a:off x="340395" y="3445320"/>
            <a:ext cx="7852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Team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44A325DA-0F6F-427D-AA09-CD6381CE3115}"/>
              </a:ext>
            </a:extLst>
          </p:cNvPr>
          <p:cNvSpPr/>
          <p:nvPr/>
        </p:nvSpPr>
        <p:spPr>
          <a:xfrm>
            <a:off x="1988627" y="3478526"/>
            <a:ext cx="98072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Deren Präsenztage</a:t>
            </a:r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974FE27B-D098-45E3-8732-B6F7A88491D5}"/>
              </a:ext>
            </a:extLst>
          </p:cNvPr>
          <p:cNvCxnSpPr>
            <a:cxnSpLocks/>
          </p:cNvCxnSpPr>
          <p:nvPr/>
        </p:nvCxnSpPr>
        <p:spPr>
          <a:xfrm>
            <a:off x="11025317" y="6039465"/>
            <a:ext cx="0" cy="637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eck 48">
            <a:extLst>
              <a:ext uri="{FF2B5EF4-FFF2-40B4-BE49-F238E27FC236}">
                <a16:creationId xmlns:a16="http://schemas.microsoft.com/office/drawing/2014/main" id="{A5471A8A-5440-4DBA-951D-D71DD5574EEF}"/>
              </a:ext>
            </a:extLst>
          </p:cNvPr>
          <p:cNvSpPr/>
          <p:nvPr/>
        </p:nvSpPr>
        <p:spPr>
          <a:xfrm>
            <a:off x="6095998" y="5755155"/>
            <a:ext cx="78527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Event/Idee</a:t>
            </a:r>
          </a:p>
        </p:txBody>
      </p: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1B7AE5D7-5815-4D54-86E3-827859F90688}"/>
              </a:ext>
            </a:extLst>
          </p:cNvPr>
          <p:cNvCxnSpPr>
            <a:cxnSpLocks/>
          </p:cNvCxnSpPr>
          <p:nvPr/>
        </p:nvCxnSpPr>
        <p:spPr>
          <a:xfrm>
            <a:off x="9534018" y="6039465"/>
            <a:ext cx="0" cy="637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hteck 50">
            <a:extLst>
              <a:ext uri="{FF2B5EF4-FFF2-40B4-BE49-F238E27FC236}">
                <a16:creationId xmlns:a16="http://schemas.microsoft.com/office/drawing/2014/main" id="{EDE48EDA-6AD9-4BEF-8C90-DB8AFDB399F9}"/>
              </a:ext>
            </a:extLst>
          </p:cNvPr>
          <p:cNvSpPr/>
          <p:nvPr/>
        </p:nvSpPr>
        <p:spPr>
          <a:xfrm>
            <a:off x="10030561" y="5755155"/>
            <a:ext cx="8847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Datum/Zeitraum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4D122139-231E-4B41-B1EF-A994381D8463}"/>
              </a:ext>
            </a:extLst>
          </p:cNvPr>
          <p:cNvSpPr/>
          <p:nvPr/>
        </p:nvSpPr>
        <p:spPr>
          <a:xfrm>
            <a:off x="10994566" y="5755155"/>
            <a:ext cx="8847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Organisator</a:t>
            </a:r>
          </a:p>
        </p:txBody>
      </p: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35A516A3-E3F3-44B9-AEB6-1DDADA877C40}"/>
              </a:ext>
            </a:extLst>
          </p:cNvPr>
          <p:cNvCxnSpPr>
            <a:cxnSpLocks/>
          </p:cNvCxnSpPr>
          <p:nvPr/>
        </p:nvCxnSpPr>
        <p:spPr>
          <a:xfrm>
            <a:off x="1926323" y="1412242"/>
            <a:ext cx="0" cy="14706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FC12218-DF84-4C8C-BDC5-91B98208660B}"/>
              </a:ext>
            </a:extLst>
          </p:cNvPr>
          <p:cNvSpPr/>
          <p:nvPr/>
        </p:nvSpPr>
        <p:spPr>
          <a:xfrm>
            <a:off x="2005186" y="1299101"/>
            <a:ext cx="8847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Kanal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752C168-7080-4AC7-BDAF-F3B07B346FA7}"/>
              </a:ext>
            </a:extLst>
          </p:cNvPr>
          <p:cNvSpPr/>
          <p:nvPr/>
        </p:nvSpPr>
        <p:spPr>
          <a:xfrm>
            <a:off x="263058" y="1295358"/>
            <a:ext cx="8847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Inhalt</a:t>
            </a:r>
          </a:p>
        </p:txBody>
      </p:sp>
      <p:pic>
        <p:nvPicPr>
          <p:cNvPr id="9" name="Grafik 8" descr="Ein Bild, das Pfeil enthält.&#10;&#10;Automatisch generierte Beschreibung">
            <a:extLst>
              <a:ext uri="{FF2B5EF4-FFF2-40B4-BE49-F238E27FC236}">
                <a16:creationId xmlns:a16="http://schemas.microsoft.com/office/drawing/2014/main" id="{76ED50B8-77E1-46CB-A671-28B44ED253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500" b="92167" l="8296" r="92000">
                        <a14:foregroundMark x1="26815" y1="37333" x2="57630" y2="43167"/>
                        <a14:foregroundMark x1="83259" y1="21833" x2="59556" y2="53500"/>
                        <a14:foregroundMark x1="59556" y1="53500" x2="51852" y2="83667"/>
                        <a14:foregroundMark x1="51852" y1="83667" x2="51704" y2="84000"/>
                        <a14:foregroundMark x1="8889" y1="35167" x2="14667" y2="19667"/>
                        <a14:foregroundMark x1="14667" y1="19667" x2="28000" y2="7500"/>
                        <a14:foregroundMark x1="90667" y1="26000" x2="92148" y2="34667"/>
                        <a14:foregroundMark x1="50074" y1="92333" x2="49926" y2="90667"/>
                        <a14:foregroundMark x1="31704" y1="54500" x2="57481" y2="44000"/>
                        <a14:foregroundMark x1="57481" y1="44000" x2="57481" y2="43667"/>
                        <a14:foregroundMark x1="36593" y1="20667" x2="43704" y2="37667"/>
                        <a14:foregroundMark x1="43704" y1="37667" x2="44444" y2="38000"/>
                        <a14:foregroundMark x1="82667" y1="43333" x2="20000" y2="24333"/>
                        <a14:foregroundMark x1="20000" y1="24333" x2="8593" y2="24500"/>
                        <a14:foregroundMark x1="8593" y1="24500" x2="8296" y2="25000"/>
                        <a14:foregroundMark x1="18667" y1="33833" x2="31407" y2="59333"/>
                        <a14:foregroundMark x1="31407" y1="59333" x2="41926" y2="71000"/>
                        <a14:foregroundMark x1="58667" y1="72667" x2="71407" y2="51000"/>
                        <a14:foregroundMark x1="71407" y1="51000" x2="79852" y2="42833"/>
                        <a14:foregroundMark x1="79852" y1="42833" x2="86074" y2="29333"/>
                        <a14:foregroundMark x1="86074" y1="29333" x2="82519" y2="17833"/>
                        <a14:foregroundMark x1="82519" y1="17833" x2="64741" y2="18667"/>
                        <a14:foregroundMark x1="64741" y1="18667" x2="60889" y2="24333"/>
                        <a14:backgroundMark x1="78519" y1="78667" x2="61630" y2="85833"/>
                        <a14:backgroundMark x1="20889" y1="79000" x2="33926" y2="82500"/>
                        <a14:backgroundMark x1="50815" y1="10167" x2="45185" y2="78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2" t="4189" r="4596" b="2018"/>
          <a:stretch/>
        </p:blipFill>
        <p:spPr>
          <a:xfrm>
            <a:off x="3178798" y="1206240"/>
            <a:ext cx="2747854" cy="2851410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DDF5C8A1-C700-43EA-88E0-94B325F38622}"/>
              </a:ext>
            </a:extLst>
          </p:cNvPr>
          <p:cNvSpPr txBox="1"/>
          <p:nvPr/>
        </p:nvSpPr>
        <p:spPr>
          <a:xfrm>
            <a:off x="3025208" y="723734"/>
            <a:ext cx="291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1. Unsere Motivation für die Rückkehr ins Office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4DA1D628-EC93-47F8-A224-D71A2356337D}"/>
              </a:ext>
            </a:extLst>
          </p:cNvPr>
          <p:cNvSpPr txBox="1"/>
          <p:nvPr/>
        </p:nvSpPr>
        <p:spPr>
          <a:xfrm flipH="1">
            <a:off x="6105652" y="5970599"/>
            <a:ext cx="3137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…</a:t>
            </a:r>
            <a:br>
              <a:rPr lang="de-DE" sz="800" dirty="0"/>
            </a:br>
            <a:endParaRPr lang="de-DE" sz="800" dirty="0"/>
          </a:p>
          <a:p>
            <a:r>
              <a:rPr lang="de-DE" sz="800" dirty="0"/>
              <a:t>…</a:t>
            </a:r>
            <a:br>
              <a:rPr lang="de-DE" sz="800" dirty="0"/>
            </a:br>
            <a:endParaRPr lang="de-DE" sz="800" dirty="0"/>
          </a:p>
          <a:p>
            <a:r>
              <a:rPr lang="de-DE" sz="800" dirty="0"/>
              <a:t>…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2D47DFC-C22B-442D-B4CE-4ABDC070411F}"/>
              </a:ext>
            </a:extLst>
          </p:cNvPr>
          <p:cNvSpPr txBox="1"/>
          <p:nvPr/>
        </p:nvSpPr>
        <p:spPr>
          <a:xfrm flipH="1">
            <a:off x="9509760" y="5971094"/>
            <a:ext cx="1515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…</a:t>
            </a:r>
            <a:br>
              <a:rPr lang="de-DE" sz="800" dirty="0"/>
            </a:br>
            <a:r>
              <a:rPr lang="de-DE" sz="800" dirty="0"/>
              <a:t>	</a:t>
            </a:r>
          </a:p>
          <a:p>
            <a:r>
              <a:rPr lang="de-DE" sz="800" dirty="0"/>
              <a:t>…</a:t>
            </a:r>
            <a:br>
              <a:rPr lang="de-DE" sz="800" dirty="0"/>
            </a:br>
            <a:endParaRPr lang="de-DE" sz="800" dirty="0"/>
          </a:p>
          <a:p>
            <a:r>
              <a:rPr lang="de-DE" sz="800" dirty="0"/>
              <a:t>…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5350F164-9105-4DE7-AA6E-E90FB3DBD730}"/>
              </a:ext>
            </a:extLst>
          </p:cNvPr>
          <p:cNvSpPr txBox="1"/>
          <p:nvPr/>
        </p:nvSpPr>
        <p:spPr>
          <a:xfrm flipH="1">
            <a:off x="11109779" y="5970599"/>
            <a:ext cx="1515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…</a:t>
            </a:r>
            <a:br>
              <a:rPr lang="de-DE" sz="800" dirty="0"/>
            </a:br>
            <a:r>
              <a:rPr lang="de-DE" sz="800" dirty="0"/>
              <a:t>	</a:t>
            </a:r>
          </a:p>
          <a:p>
            <a:r>
              <a:rPr lang="de-DE" sz="800" dirty="0"/>
              <a:t>…</a:t>
            </a:r>
            <a:br>
              <a:rPr lang="de-DE" sz="800" dirty="0"/>
            </a:br>
            <a:endParaRPr lang="de-DE" sz="800" dirty="0"/>
          </a:p>
          <a:p>
            <a:r>
              <a:rPr lang="de-DE" sz="800" dirty="0"/>
              <a:t>…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3710FFC8-F180-402E-89D8-A1B0F1213937}"/>
              </a:ext>
            </a:extLst>
          </p:cNvPr>
          <p:cNvSpPr txBox="1"/>
          <p:nvPr/>
        </p:nvSpPr>
        <p:spPr>
          <a:xfrm flipH="1">
            <a:off x="267776" y="5788271"/>
            <a:ext cx="5561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F05F191-35E6-449C-BE19-0BB01767EAE8}"/>
              </a:ext>
            </a:extLst>
          </p:cNvPr>
          <p:cNvSpPr txBox="1"/>
          <p:nvPr/>
        </p:nvSpPr>
        <p:spPr>
          <a:xfrm flipH="1">
            <a:off x="252065" y="3710603"/>
            <a:ext cx="2680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		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		…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0C7F0E4C-9627-4280-87C8-DDE30F3CF5F7}"/>
              </a:ext>
            </a:extLst>
          </p:cNvPr>
          <p:cNvSpPr txBox="1"/>
          <p:nvPr/>
        </p:nvSpPr>
        <p:spPr>
          <a:xfrm flipH="1">
            <a:off x="3133705" y="1235775"/>
            <a:ext cx="2545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800" dirty="0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19C6BDB5-FFBF-494B-9069-60C99FFB12D7}"/>
              </a:ext>
            </a:extLst>
          </p:cNvPr>
          <p:cNvSpPr txBox="1"/>
          <p:nvPr/>
        </p:nvSpPr>
        <p:spPr>
          <a:xfrm>
            <a:off x="3017329" y="4064507"/>
            <a:ext cx="29183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/>
              <a:t>2. Ganz kurz: Unser Team Ziel dieses Quartal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1C3873D1-B4F5-4D4A-B33C-AC445625B746}"/>
              </a:ext>
            </a:extLst>
          </p:cNvPr>
          <p:cNvSpPr txBox="1"/>
          <p:nvPr/>
        </p:nvSpPr>
        <p:spPr>
          <a:xfrm flipH="1">
            <a:off x="6164258" y="1229807"/>
            <a:ext cx="25458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  <a:br>
              <a:rPr lang="de-DE" sz="800" dirty="0"/>
            </a:br>
            <a:endParaRPr lang="de-DE" sz="800" dirty="0"/>
          </a:p>
          <a:p>
            <a:endParaRPr lang="de-DE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800" dirty="0"/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67FCFDE5-7BE0-4973-96E0-85E2BCA96B25}"/>
              </a:ext>
            </a:extLst>
          </p:cNvPr>
          <p:cNvSpPr txBox="1"/>
          <p:nvPr/>
        </p:nvSpPr>
        <p:spPr>
          <a:xfrm flipH="1">
            <a:off x="6164258" y="4438860"/>
            <a:ext cx="5641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8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96BF2EE-4F54-467E-9983-A548705787E2}"/>
              </a:ext>
            </a:extLst>
          </p:cNvPr>
          <p:cNvSpPr/>
          <p:nvPr/>
        </p:nvSpPr>
        <p:spPr>
          <a:xfrm>
            <a:off x="221495" y="723733"/>
            <a:ext cx="11733438" cy="59644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BB622975-FF4A-4D4C-8146-682A566E3FB1}"/>
              </a:ext>
            </a:extLst>
          </p:cNvPr>
          <p:cNvSpPr/>
          <p:nvPr/>
        </p:nvSpPr>
        <p:spPr>
          <a:xfrm>
            <a:off x="6106992" y="881058"/>
            <a:ext cx="29521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Was hilft uns besser zu kollaborieren und effizienter zu arbeiten? 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DB0A8AF7-C5BD-4F2F-9263-45842DD98D99}"/>
              </a:ext>
            </a:extLst>
          </p:cNvPr>
          <p:cNvSpPr/>
          <p:nvPr/>
        </p:nvSpPr>
        <p:spPr>
          <a:xfrm>
            <a:off x="3018374" y="866406"/>
            <a:ext cx="29521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Was haben wir vermisst? Was klappt besser wenn wir zusammen sind? Was wollen wir im Büro wieder erleben?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EB16877D-9595-4F01-A6D2-C75616EAA722}"/>
              </a:ext>
            </a:extLst>
          </p:cNvPr>
          <p:cNvSpPr txBox="1"/>
          <p:nvPr/>
        </p:nvSpPr>
        <p:spPr>
          <a:xfrm flipH="1">
            <a:off x="3032693" y="4272259"/>
            <a:ext cx="56414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… Beschreibung auf Softe Ziele, </a:t>
            </a:r>
            <a:r>
              <a:rPr lang="de-DE" sz="800" dirty="0" err="1"/>
              <a:t>z.B</a:t>
            </a:r>
            <a:r>
              <a:rPr lang="de-DE" sz="800" dirty="0"/>
              <a:t> „Jeder kann JEDE Story bearbeiten“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9887D961-B7EE-4B2E-80C4-2596FB85BD62}"/>
              </a:ext>
            </a:extLst>
          </p:cNvPr>
          <p:cNvSpPr/>
          <p:nvPr/>
        </p:nvSpPr>
        <p:spPr>
          <a:xfrm>
            <a:off x="6125209" y="4253525"/>
            <a:ext cx="56805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Was hat sich bewährt und wie könnten Meetings angenehmer und effizienter werden?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603899CF-8A35-4C71-8B4B-95A857D25074}"/>
              </a:ext>
            </a:extLst>
          </p:cNvPr>
          <p:cNvSpPr/>
          <p:nvPr/>
        </p:nvSpPr>
        <p:spPr>
          <a:xfrm>
            <a:off x="10504235" y="3595985"/>
            <a:ext cx="1697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Für ALLE verpflichtend:</a:t>
            </a:r>
            <a:r>
              <a:rPr lang="de-DE" sz="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fett</a:t>
            </a:r>
            <a:b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Wäre gut: normal </a:t>
            </a:r>
            <a:b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de-DE" sz="800" dirty="0">
                <a:latin typeface="Calibri Light" panose="020F0302020204030204" pitchFamily="34" charset="0"/>
                <a:cs typeface="Calibri Light" panose="020F0302020204030204" pitchFamily="34" charset="0"/>
              </a:rPr>
              <a:t>Freiwillig: </a:t>
            </a:r>
            <a:r>
              <a:rPr lang="de-DE" sz="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kursiv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8369D0BF-D659-4C22-A6C3-F5AD80E84E0B}"/>
              </a:ext>
            </a:extLst>
          </p:cNvPr>
          <p:cNvSpPr txBox="1"/>
          <p:nvPr/>
        </p:nvSpPr>
        <p:spPr>
          <a:xfrm flipH="1">
            <a:off x="252065" y="1503376"/>
            <a:ext cx="2680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		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		…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624EF9D8-CF70-40FA-8A5E-20DE2FDF0F80}"/>
              </a:ext>
            </a:extLst>
          </p:cNvPr>
          <p:cNvSpPr txBox="1"/>
          <p:nvPr/>
        </p:nvSpPr>
        <p:spPr>
          <a:xfrm flipH="1">
            <a:off x="9176455" y="1224618"/>
            <a:ext cx="1327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27675621-8853-43EA-ACE2-BEEAB1C44517}"/>
              </a:ext>
            </a:extLst>
          </p:cNvPr>
          <p:cNvSpPr txBox="1"/>
          <p:nvPr/>
        </p:nvSpPr>
        <p:spPr>
          <a:xfrm flipH="1">
            <a:off x="10595392" y="1226523"/>
            <a:ext cx="13277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…</a:t>
            </a:r>
          </a:p>
          <a:p>
            <a:r>
              <a:rPr lang="de-DE" sz="800" dirty="0"/>
              <a:t>…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A06B9337-EE7B-49F0-89E9-E105A8C25CC5}"/>
              </a:ext>
            </a:extLst>
          </p:cNvPr>
          <p:cNvSpPr txBox="1"/>
          <p:nvPr/>
        </p:nvSpPr>
        <p:spPr>
          <a:xfrm flipH="1">
            <a:off x="3097208" y="4580263"/>
            <a:ext cx="2969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800" dirty="0"/>
              <a:t>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62255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Breitbild</PresentationFormat>
  <Paragraphs>58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Back to Office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Office Canvas</dc:title>
  <dc:creator>Martin</dc:creator>
  <cp:lastModifiedBy>Martin privat</cp:lastModifiedBy>
  <cp:revision>45</cp:revision>
  <dcterms:created xsi:type="dcterms:W3CDTF">2021-06-14T13:54:32Z</dcterms:created>
  <dcterms:modified xsi:type="dcterms:W3CDTF">2021-11-17T20:10:11Z</dcterms:modified>
</cp:coreProperties>
</file>